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1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59B30B-8D44-4E28-9B21-9E0315E8F0D2}" v="224" dt="2023-12-04T07:40:51.570"/>
    <p1510:client id="{2A3CEAFC-E357-4ABB-8694-B731B4AF2A32}" v="7" dt="2023-12-04T07:33:51.400"/>
    <p1510:client id="{6A521C86-CE2A-4829-AA57-46FD9D9B7126}" v="1" dt="2023-12-04T07:37:32.574"/>
    <p1510:client id="{6BE085A0-68D1-49C5-BFC3-B1AA3807CDBB}" v="39" dt="2023-12-04T07:29:28.655"/>
    <p1510:client id="{D32A49AE-1FE3-4EBA-9198-45778F6E325F}" v="91" dt="2023-12-04T07:42:03.3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72" d="100"/>
          <a:sy n="72" d="100"/>
        </p:scale>
        <p:origin x="2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04.12.2023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MSIPCMContentMarking" descr="{&quot;HashCode&quot;:-15927661,&quot;Placement&quot;:&quot;Footer&quot;,&quot;Top&quot;:522.0343,&quot;Left&quot;:454.3362,&quot;SlideWidth&quot;:960,&quot;SlideHeight&quot;:540}">
            <a:extLst>
              <a:ext uri="{FF2B5EF4-FFF2-40B4-BE49-F238E27FC236}">
                <a16:creationId xmlns:a16="http://schemas.microsoft.com/office/drawing/2014/main" id="{EC190559-E4BF-7D7A-38EF-307431B54B14}"/>
              </a:ext>
            </a:extLst>
          </p:cNvPr>
          <p:cNvSpPr txBox="1"/>
          <p:nvPr userDrawn="1"/>
        </p:nvSpPr>
        <p:spPr>
          <a:xfrm>
            <a:off x="5770070" y="6629836"/>
            <a:ext cx="651861" cy="22816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System">
            <a:extLst>
              <a:ext uri="{FF2B5EF4-FFF2-40B4-BE49-F238E27FC236}">
                <a16:creationId xmlns:a16="http://schemas.microsoft.com/office/drawing/2014/main" id="{F1E863C6-D76E-1006-4B60-FFFAA1931B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261898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DE" sz="5200" b="1" dirty="0">
                <a:solidFill>
                  <a:srgbClr val="FFFFFF"/>
                </a:solidFill>
                <a:latin typeface="Times New Roman"/>
                <a:cs typeface="Times New Roman"/>
              </a:rPr>
              <a:t>Data </a:t>
            </a:r>
            <a:r>
              <a:rPr lang="de-DE" sz="5200" b="1" dirty="0" err="1">
                <a:solidFill>
                  <a:srgbClr val="FFFFFF"/>
                </a:solidFill>
                <a:latin typeface="Times New Roman"/>
                <a:cs typeface="Times New Roman"/>
              </a:rPr>
              <a:t>Whispers</a:t>
            </a:r>
            <a:r>
              <a:rPr lang="de-DE" sz="5200" b="1" dirty="0">
                <a:solidFill>
                  <a:srgbClr val="FFFFFF"/>
                </a:solidFill>
                <a:latin typeface="Times New Roman"/>
                <a:cs typeface="Times New Roman"/>
              </a:rPr>
              <a:t> AG</a:t>
            </a:r>
            <a:endParaRPr lang="de-DE" sz="5200" dirty="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97280" y="2968566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  <a:cs typeface="Calibri"/>
              </a:rPr>
              <a:t>-</a:t>
            </a:r>
            <a:r>
              <a:rPr lang="de-DE" sz="2000" b="1" i="1" dirty="0" err="1">
                <a:solidFill>
                  <a:srgbClr val="FFFFFF"/>
                </a:solidFill>
                <a:latin typeface="Times New Roman"/>
                <a:cs typeface="Times New Roman"/>
              </a:rPr>
              <a:t>Your</a:t>
            </a:r>
            <a:r>
              <a:rPr lang="de-DE" sz="2000" b="1" i="1" dirty="0">
                <a:solidFill>
                  <a:srgbClr val="FFFFFF"/>
                </a:solidFill>
                <a:latin typeface="Times New Roman"/>
                <a:cs typeface="Times New Roman"/>
              </a:rPr>
              <a:t> Partner in Stock Price </a:t>
            </a:r>
            <a:r>
              <a:rPr lang="de-DE" sz="2000" b="1" i="1" dirty="0" err="1">
                <a:solidFill>
                  <a:srgbClr val="FFFFFF"/>
                </a:solidFill>
                <a:latin typeface="Times New Roman"/>
                <a:cs typeface="Times New Roman"/>
              </a:rPr>
              <a:t>Prediction</a:t>
            </a:r>
            <a:r>
              <a:rPr lang="de-DE" sz="2000" b="1" i="1" dirty="0">
                <a:solidFill>
                  <a:srgbClr val="FFFFFF"/>
                </a:solidFill>
                <a:latin typeface="Times New Roman"/>
                <a:cs typeface="Times New Roman"/>
              </a:rPr>
              <a:t> - </a:t>
            </a:r>
            <a:endParaRPr lang="de-DE" dirty="0"/>
          </a:p>
          <a:p>
            <a:endParaRPr lang="de-DE" dirty="0">
              <a:solidFill>
                <a:srgbClr val="FFFFFF"/>
              </a:solidFill>
              <a:cs typeface="Calibri"/>
            </a:endParaRPr>
          </a:p>
        </p:txBody>
      </p:sp>
      <p:pic>
        <p:nvPicPr>
          <p:cNvPr id="4" name="Grafik 3" descr="Ein Bild, das Text, Grafiken, Logo, Grafikdesign enthält.&#10;&#10;Beschreibung automatisch generiert.">
            <a:extLst>
              <a:ext uri="{FF2B5EF4-FFF2-40B4-BE49-F238E27FC236}">
                <a16:creationId xmlns:a16="http://schemas.microsoft.com/office/drawing/2014/main" id="{76AC3D6D-74D7-71ED-93D1-17E0D84B7C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6745" y="3641274"/>
            <a:ext cx="1019175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6708FAB-3898-47A9-B05A-AB9ECBD9E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3B4B56-7BDA-C5DB-DF9B-A7E99C627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644" y="507168"/>
            <a:ext cx="3634565" cy="675782"/>
          </a:xfrm>
        </p:spPr>
        <p:txBody>
          <a:bodyPr anchor="b">
            <a:normAutofit/>
          </a:bodyPr>
          <a:lstStyle/>
          <a:p>
            <a:r>
              <a:rPr lang="de-DE" sz="4000" b="1">
                <a:cs typeface="Calibri Light"/>
              </a:rPr>
              <a:t>Meetingstruktur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E0631EE-42A9-7E25-61BE-882BBE1B4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619" y="2080709"/>
            <a:ext cx="4540296" cy="22337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2000" b="1">
                <a:cs typeface="Calibri"/>
              </a:rPr>
              <a:t>Treffen</a:t>
            </a:r>
            <a:r>
              <a:rPr lang="de-DE" sz="2000">
                <a:cs typeface="Calibri"/>
              </a:rPr>
              <a:t>: DI, DO nach der Vorlesung</a:t>
            </a:r>
          </a:p>
          <a:p>
            <a:r>
              <a:rPr lang="de-DE" sz="2000" b="1">
                <a:cs typeface="Calibri" panose="020F0502020204030204"/>
              </a:rPr>
              <a:t>Sprintlänge</a:t>
            </a:r>
            <a:r>
              <a:rPr lang="de-DE" sz="2000">
                <a:cs typeface="Calibri" panose="020F0502020204030204"/>
              </a:rPr>
              <a:t>: 1,5; 1,5; 3 Wochen</a:t>
            </a:r>
          </a:p>
          <a:p>
            <a:r>
              <a:rPr lang="de-DE" sz="2000" b="1">
                <a:cs typeface="Calibri" panose="020F0502020204030204"/>
              </a:rPr>
              <a:t>Kommunikationskanal</a:t>
            </a:r>
            <a:r>
              <a:rPr lang="de-DE" sz="2000">
                <a:cs typeface="Calibri" panose="020F0502020204030204"/>
              </a:rPr>
              <a:t>:</a:t>
            </a:r>
            <a:br>
              <a:rPr lang="de-DE" sz="2000">
                <a:cs typeface="Calibri" panose="020F0502020204030204"/>
              </a:rPr>
            </a:br>
            <a:r>
              <a:rPr lang="de-DE" sz="2000">
                <a:cs typeface="Calibri" panose="020F0502020204030204"/>
              </a:rPr>
              <a:t>Teams</a:t>
            </a:r>
          </a:p>
          <a:p>
            <a:r>
              <a:rPr lang="de-DE" sz="2000" b="1">
                <a:cs typeface="Calibri" panose="020F0502020204030204"/>
              </a:rPr>
              <a:t>Kundenpräsentation</a:t>
            </a:r>
            <a:r>
              <a:rPr lang="de-DE" sz="2000">
                <a:cs typeface="Calibri" panose="020F0502020204030204"/>
              </a:rPr>
              <a:t>: jede Vorlesung</a:t>
            </a:r>
          </a:p>
        </p:txBody>
      </p:sp>
      <p:pic>
        <p:nvPicPr>
          <p:cNvPr id="4" name="Inhaltsplatzhalter 3" descr="Ein Bild, das Text, Schuhwerk, Kleidung, Screenshot enthält.&#10;&#10;Beschreibung automatisch generiert.">
            <a:extLst>
              <a:ext uri="{FF2B5EF4-FFF2-40B4-BE49-F238E27FC236}">
                <a16:creationId xmlns:a16="http://schemas.microsoft.com/office/drawing/2014/main" id="{3F7DA630-7B5E-FD3F-E3FB-1CE6B5780F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3094"/>
          <a:stretch/>
        </p:blipFill>
        <p:spPr>
          <a:xfrm>
            <a:off x="5585691" y="-5421"/>
            <a:ext cx="6609480" cy="641849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E438CA0-CB4D-4C94-8C39-9C7FC9BBE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1962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B2C05E3-84E7-4957-95EF-B471CBF71C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1962"/>
            <a:ext cx="4076698" cy="464399"/>
          </a:xfrm>
          <a:prstGeom prst="rect">
            <a:avLst/>
          </a:prstGeom>
          <a:gradFill>
            <a:gsLst>
              <a:gs pos="0">
                <a:srgbClr val="000000">
                  <a:alpha val="46000"/>
                </a:srgbClr>
              </a:gs>
              <a:gs pos="99000">
                <a:schemeClr val="accent1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58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3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3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3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: Shape 3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DFA5A02-3A69-D246-A456-EBB940F94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SLA</a:t>
            </a:r>
          </a:p>
        </p:txBody>
      </p:sp>
      <p:pic>
        <p:nvPicPr>
          <p:cNvPr id="7" name="Inhaltsplatzhalter 6" descr="Ein Bild, das Text, Schrift, Screenshot, Dokument enthält.&#10;&#10;Beschreibung automatisch generiert.">
            <a:extLst>
              <a:ext uri="{FF2B5EF4-FFF2-40B4-BE49-F238E27FC236}">
                <a16:creationId xmlns:a16="http://schemas.microsoft.com/office/drawing/2014/main" id="{29FC4848-4202-A402-78C0-480975DE1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4476" y="378860"/>
            <a:ext cx="7232435" cy="613341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8CC6FF5-076E-DE2B-73A7-A775DB490491}"/>
              </a:ext>
            </a:extLst>
          </p:cNvPr>
          <p:cNvSpPr txBox="1"/>
          <p:nvPr/>
        </p:nvSpPr>
        <p:spPr>
          <a:xfrm>
            <a:off x="944076" y="4045517"/>
            <a:ext cx="18820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Schwellenwerte</a:t>
            </a:r>
            <a:r>
              <a:rPr lang="en-US" dirty="0"/>
              <a:t> </a:t>
            </a:r>
            <a:r>
              <a:rPr lang="en-US" dirty="0" err="1"/>
              <a:t>aufnehmen</a:t>
            </a:r>
            <a:endParaRPr lang="en-US" dirty="0"/>
          </a:p>
          <a:p>
            <a:r>
              <a:rPr lang="en-US" dirty="0"/>
              <a:t>Sehr gut, gut, in </a:t>
            </a:r>
            <a:r>
              <a:rPr lang="en-US" dirty="0" err="1"/>
              <a:t>Ordnung</a:t>
            </a:r>
            <a:r>
              <a:rPr lang="en-US" dirty="0"/>
              <a:t>, </a:t>
            </a:r>
            <a:r>
              <a:rPr lang="en-US" dirty="0" err="1"/>
              <a:t>ungenügend</a:t>
            </a:r>
            <a:endParaRPr lang="en-US" dirty="0"/>
          </a:p>
          <a:p>
            <a:endParaRPr lang="en-US" dirty="0"/>
          </a:p>
          <a:p>
            <a:r>
              <a:rPr lang="en-US" dirty="0"/>
              <a:t>-&gt; </a:t>
            </a:r>
            <a:r>
              <a:rPr lang="en-US" dirty="0" err="1"/>
              <a:t>Produkt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547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DFA5A02-3A69-D246-A456-EBB940F94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SLA</a:t>
            </a:r>
          </a:p>
        </p:txBody>
      </p:sp>
      <p:pic>
        <p:nvPicPr>
          <p:cNvPr id="4" name="Inhaltsplatzhalter 3" descr="Ein Bild, das Text, Screenshot, Schrift, Dokument enthält.&#10;&#10;Beschreibung automatisch generiert.">
            <a:extLst>
              <a:ext uri="{FF2B5EF4-FFF2-40B4-BE49-F238E27FC236}">
                <a16:creationId xmlns:a16="http://schemas.microsoft.com/office/drawing/2014/main" id="{2C5B9A53-EDED-AA0D-74DE-ECE4B7FB8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166" y="1333905"/>
            <a:ext cx="7575518" cy="468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09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CD8E01-570D-3CDB-D721-82BC04D5C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Ausschnitt aus dem Scraper Code</a:t>
            </a:r>
          </a:p>
        </p:txBody>
      </p:sp>
      <p:pic>
        <p:nvPicPr>
          <p:cNvPr id="4" name="Inhaltsplatzhalter 3" descr="Ein Bild, das Text, Screenshot, Software enthält.&#10;&#10;Beschreibung automatisch generiert.">
            <a:extLst>
              <a:ext uri="{FF2B5EF4-FFF2-40B4-BE49-F238E27FC236}">
                <a16:creationId xmlns:a16="http://schemas.microsoft.com/office/drawing/2014/main" id="{C41F9131-CCB7-B953-7836-5360BDFDC2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1902" y="394128"/>
            <a:ext cx="7426274" cy="601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39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826D607-4439-C01E-F52F-B6CF0B143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693" y="1839454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Ausschnitt aus dem Datensatz mit den Artikeln</a:t>
            </a:r>
          </a:p>
        </p:txBody>
      </p:sp>
      <p:pic>
        <p:nvPicPr>
          <p:cNvPr id="4" name="Inhaltsplatzhalter 3" descr="Ein Bild, das Muster, Screenshot, Farbigkeit, Kunst enthält.&#10;&#10;Beschreibung automatisch generiert.">
            <a:extLst>
              <a:ext uri="{FF2B5EF4-FFF2-40B4-BE49-F238E27FC236}">
                <a16:creationId xmlns:a16="http://schemas.microsoft.com/office/drawing/2014/main" id="{2A132947-18AA-329D-968B-F885A1D4C1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6160" y="617979"/>
            <a:ext cx="7513059" cy="56252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8623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Breitbild</PresentationFormat>
  <Paragraphs>15</Paragraphs>
  <Slides>6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Larissa</vt:lpstr>
      <vt:lpstr>Data Whispers AG</vt:lpstr>
      <vt:lpstr>Meetingstruktur</vt:lpstr>
      <vt:lpstr>SLA</vt:lpstr>
      <vt:lpstr>SLA</vt:lpstr>
      <vt:lpstr>Ausschnitt aus dem Scraper Code</vt:lpstr>
      <vt:lpstr>Ausschnitt aus dem Datensatz mit den Artikeln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>Greif, Michael  SH/HZA-HAADD</cp:lastModifiedBy>
  <cp:revision>180</cp:revision>
  <dcterms:created xsi:type="dcterms:W3CDTF">2023-12-04T07:11:41Z</dcterms:created>
  <dcterms:modified xsi:type="dcterms:W3CDTF">2023-12-04T09:23:36Z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33c2d95-ffb8-4f09-8d49-eacb0a6220f7_Enabled">
    <vt:lpwstr>true</vt:lpwstr>
  </property>
  <property fmtid="{D5CDD505-2E9C-101B-9397-08002B2CF9AE}" pid="3" name="MSIP_Label_f33c2d95-ffb8-4f09-8d49-eacb0a6220f7_SetDate">
    <vt:lpwstr>2023-12-04T09:23:36Z</vt:lpwstr>
  </property>
  <property fmtid="{D5CDD505-2E9C-101B-9397-08002B2CF9AE}" pid="4" name="MSIP_Label_f33c2d95-ffb8-4f09-8d49-eacb0a6220f7_Method">
    <vt:lpwstr>Privileged</vt:lpwstr>
  </property>
  <property fmtid="{D5CDD505-2E9C-101B-9397-08002B2CF9AE}" pid="5" name="MSIP_Label_f33c2d95-ffb8-4f09-8d49-eacb0a6220f7_Name">
    <vt:lpwstr>Internal</vt:lpwstr>
  </property>
  <property fmtid="{D5CDD505-2E9C-101B-9397-08002B2CF9AE}" pid="6" name="MSIP_Label_f33c2d95-ffb8-4f09-8d49-eacb0a6220f7_SiteId">
    <vt:lpwstr>67416604-6509-4014-9859-45e709f53d3f</vt:lpwstr>
  </property>
  <property fmtid="{D5CDD505-2E9C-101B-9397-08002B2CF9AE}" pid="7" name="MSIP_Label_f33c2d95-ffb8-4f09-8d49-eacb0a6220f7_ActionId">
    <vt:lpwstr>6a69f803-d0da-4321-a725-5f187d7c182a</vt:lpwstr>
  </property>
  <property fmtid="{D5CDD505-2E9C-101B-9397-08002B2CF9AE}" pid="8" name="MSIP_Label_f33c2d95-ffb8-4f09-8d49-eacb0a6220f7_ContentBits">
    <vt:lpwstr>2</vt:lpwstr>
  </property>
</Properties>
</file>

<file path=docProps/thumbnail.jpeg>
</file>